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531191-1602-0E3C-D71A-3E5CA68B94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F099D94-0A10-7434-3065-D1AD88209C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FAED9BA-D2F8-53F6-B81E-AC6E5E049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DCD85-7B0A-4FC4-870E-4002DD9642B8}" type="datetimeFigureOut">
              <a:rPr lang="fr-CA" smtClean="0"/>
              <a:t>2022-11-28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DCB3392-4F82-45E4-5720-EABC5121C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C4A42AB-0A72-DDEA-98AC-783202725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895C1-4000-4F2C-B05C-4F069BC324D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68756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F1411F-FA3C-FC87-44C4-BD14AF748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E1AAB6A-9E97-DD54-EC7E-224F483ECD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F1B7DC5-B10C-BF3D-F13D-DFF11EBFD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DCD85-7B0A-4FC4-870E-4002DD9642B8}" type="datetimeFigureOut">
              <a:rPr lang="fr-CA" smtClean="0"/>
              <a:t>2022-11-28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ED354FC-A0DE-8FA0-06C8-1DA716D70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44B168C-FD45-9E62-A577-B368641B7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895C1-4000-4F2C-B05C-4F069BC324D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63700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1A6FD580-322C-6FF6-0B79-3DE8EDC539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2E8C729-A8CC-9D5E-C84E-1DD137D99A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F87C5D4-E522-06AD-7BB3-DA086D56F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DCD85-7B0A-4FC4-870E-4002DD9642B8}" type="datetimeFigureOut">
              <a:rPr lang="fr-CA" smtClean="0"/>
              <a:t>2022-11-28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468CA54-D6B4-5D44-6E6F-0F53DB364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1573757-7632-52CF-B5CB-820A39989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895C1-4000-4F2C-B05C-4F069BC324D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06445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2D8870-96B6-1C87-5FC2-4FA4386CA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163E280-1231-8616-170C-7330F10F0A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D6DF53C-80A9-EC2F-A3DD-0616C4BFB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DCD85-7B0A-4FC4-870E-4002DD9642B8}" type="datetimeFigureOut">
              <a:rPr lang="fr-CA" smtClean="0"/>
              <a:t>2022-11-28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CB9ACED-38AB-A784-58EB-0766F9E00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2BC300B-B164-ADAB-3E1B-E9B5E8031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895C1-4000-4F2C-B05C-4F069BC324D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71586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2C4D5E-79A1-3245-D56F-E8F38B64F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84A1AF5-64CA-228E-C88A-07DE7F05D5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1D2A964-9732-70F5-0FC3-AB8919BD0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DCD85-7B0A-4FC4-870E-4002DD9642B8}" type="datetimeFigureOut">
              <a:rPr lang="fr-CA" smtClean="0"/>
              <a:t>2022-11-28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E63E1D3-5515-8861-57E0-B8E32D02B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8E9AB91-BA46-2F35-D75B-F6CEEED24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895C1-4000-4F2C-B05C-4F069BC324D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14951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99E6CA-600F-CC27-0A51-BC0453DE0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7DDF4B-3C3D-CB4C-8DB7-0AACB6FD95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45207F4-AF88-2E4E-8E05-12F3374754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4FEF57D-DFA7-4B59-DF9D-80C3ACA77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DCD85-7B0A-4FC4-870E-4002DD9642B8}" type="datetimeFigureOut">
              <a:rPr lang="fr-CA" smtClean="0"/>
              <a:t>2022-11-28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D6AB614-0C02-30BD-77DB-BB75AF922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C643298-1828-2440-A06B-37923BEF0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895C1-4000-4F2C-B05C-4F069BC324D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9635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DD2CB5-6A73-5A4E-E5B5-52DAB7615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91B23E8-F75C-812E-A521-E7B442E4E4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2C0E542-4767-7C0A-A741-D513F8455C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723FB7B-6EAF-F41D-D09D-C349EB6E65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86CCFCF-7823-D857-C098-79D432FBE7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44E0647-29B6-47C8-9F06-1F18E86BF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DCD85-7B0A-4FC4-870E-4002DD9642B8}" type="datetimeFigureOut">
              <a:rPr lang="fr-CA" smtClean="0"/>
              <a:t>2022-11-28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9503B817-D1C6-65E1-866A-162ED4790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27B9E02-026E-A691-53CB-3A34783F2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895C1-4000-4F2C-B05C-4F069BC324D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75693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5E435A-72C3-4981-D899-700805A24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B1A02EA-BBCE-56C9-1386-F6995F0DE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DCD85-7B0A-4FC4-870E-4002DD9642B8}" type="datetimeFigureOut">
              <a:rPr lang="fr-CA" smtClean="0"/>
              <a:t>2022-11-28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2B6FA38-13AE-833F-1194-4DF0A9164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D573A26-3070-614E-4883-6EA86730F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895C1-4000-4F2C-B05C-4F069BC324D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34950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6B324F7-B48D-BEFA-4754-44482B7BB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DCD85-7B0A-4FC4-870E-4002DD9642B8}" type="datetimeFigureOut">
              <a:rPr lang="fr-CA" smtClean="0"/>
              <a:t>2022-11-28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C7263C1-9995-A6C1-AFA8-8B2C50C11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A039F5A-30AD-43A1-7B95-4D37E991C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895C1-4000-4F2C-B05C-4F069BC324D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96160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305AFC-CD96-8A80-1958-D242CB9AA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8853994-2904-63CD-BBBD-DFCBF95D6D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29C0C12-4283-E2A6-324F-CF9F813DC8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2B75D63-1559-D259-1947-BD654009B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DCD85-7B0A-4FC4-870E-4002DD9642B8}" type="datetimeFigureOut">
              <a:rPr lang="fr-CA" smtClean="0"/>
              <a:t>2022-11-28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DD14473-6C32-37E4-2A36-662348B21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B88FB7E-873F-1E54-8F77-4B8030F91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895C1-4000-4F2C-B05C-4F069BC324D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04435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64559D-5C22-27CD-2BF7-4EC664574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9AA07517-5419-E632-D795-1C55590A76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1C3ADEF-FE05-D857-B12A-B120C8DA4E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0816AA8-F549-83AF-F48A-D7AF18884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DCD85-7B0A-4FC4-870E-4002DD9642B8}" type="datetimeFigureOut">
              <a:rPr lang="fr-CA" smtClean="0"/>
              <a:t>2022-11-28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D3C6AB6-B5F5-2EB5-E384-591C856F9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257D24F-ABB3-E4EA-47DD-3D3EE88A2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895C1-4000-4F2C-B05C-4F069BC324D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52253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9B0F8EE-C27E-BEB2-8FB5-E70C94F06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B52BB63-A2E0-37DE-3075-7BAC330DA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E161C7E-5119-9A17-59E4-2213433DCA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2DCD85-7B0A-4FC4-870E-4002DD9642B8}" type="datetimeFigureOut">
              <a:rPr lang="fr-CA" smtClean="0"/>
              <a:t>2022-11-28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3BF6F9A-56AA-B591-A20B-6293AF551F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26EE29D-91C6-7401-5144-2CF99C0780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895C1-4000-4F2C-B05C-4F069BC324D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33569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que 6">
            <a:extLst>
              <a:ext uri="{FF2B5EF4-FFF2-40B4-BE49-F238E27FC236}">
                <a16:creationId xmlns:a16="http://schemas.microsoft.com/office/drawing/2014/main" id="{DFB35C37-B6AE-FB74-998B-455EA16336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6000" y="1737213"/>
            <a:ext cx="5715000" cy="3810000"/>
          </a:xfrm>
          <a:prstGeom prst="rect">
            <a:avLst/>
          </a:prstGeom>
        </p:spPr>
      </p:pic>
      <p:pic>
        <p:nvPicPr>
          <p:cNvPr id="9" name="Graphique 8">
            <a:extLst>
              <a:ext uri="{FF2B5EF4-FFF2-40B4-BE49-F238E27FC236}">
                <a16:creationId xmlns:a16="http://schemas.microsoft.com/office/drawing/2014/main" id="{9B7D7863-232C-B875-23BB-5A5AB448B0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1000" y="1827851"/>
            <a:ext cx="5715000" cy="38100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07EA0E01-06CB-FDE3-176C-B3AF41863457}"/>
              </a:ext>
            </a:extLst>
          </p:cNvPr>
          <p:cNvSpPr txBox="1"/>
          <p:nvPr/>
        </p:nvSpPr>
        <p:spPr>
          <a:xfrm>
            <a:off x="3691782" y="411448"/>
            <a:ext cx="54351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dirty="0"/>
              <a:t>Profils de données avec 20 optimisations à partir de différents points de départs</a:t>
            </a:r>
          </a:p>
        </p:txBody>
      </p:sp>
    </p:spTree>
    <p:extLst>
      <p:ext uri="{BB962C8B-B14F-4D97-AF65-F5344CB8AC3E}">
        <p14:creationId xmlns:p14="http://schemas.microsoft.com/office/powerpoint/2010/main" val="3485459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que 4">
            <a:extLst>
              <a:ext uri="{FF2B5EF4-FFF2-40B4-BE49-F238E27FC236}">
                <a16:creationId xmlns:a16="http://schemas.microsoft.com/office/drawing/2014/main" id="{0652DB8C-A5C5-9B14-1FF5-C7597A7075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49595" y="1821917"/>
            <a:ext cx="5715000" cy="381000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4A996DD1-9DA4-7357-4CB2-006ED259962F}"/>
              </a:ext>
            </a:extLst>
          </p:cNvPr>
          <p:cNvSpPr txBox="1"/>
          <p:nvPr/>
        </p:nvSpPr>
        <p:spPr>
          <a:xfrm>
            <a:off x="3378437" y="395086"/>
            <a:ext cx="54351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dirty="0"/>
              <a:t>Profils de données avec 20 optimisations à partir de différents points de départs</a:t>
            </a:r>
          </a:p>
        </p:txBody>
      </p:sp>
    </p:spTree>
    <p:extLst>
      <p:ext uri="{BB962C8B-B14F-4D97-AF65-F5344CB8AC3E}">
        <p14:creationId xmlns:p14="http://schemas.microsoft.com/office/powerpoint/2010/main" val="333011811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26</Words>
  <Application>Microsoft Office PowerPoint</Application>
  <PresentationFormat>Grand écran</PresentationFormat>
  <Paragraphs>2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Thème Office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Xavier</dc:creator>
  <cp:lastModifiedBy>Xavier</cp:lastModifiedBy>
  <cp:revision>1</cp:revision>
  <dcterms:created xsi:type="dcterms:W3CDTF">2022-11-28T19:23:18Z</dcterms:created>
  <dcterms:modified xsi:type="dcterms:W3CDTF">2022-11-28T19:27:50Z</dcterms:modified>
</cp:coreProperties>
</file>